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62" r:id="rId5"/>
    <p:sldId id="259" r:id="rId6"/>
    <p:sldId id="260" r:id="rId7"/>
    <p:sldId id="261" r:id="rId8"/>
    <p:sldId id="270"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45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8AAF83A9-1C8E-4C32-B3BC-D6CA87880729}" type="datetimeFigureOut">
              <a:rPr lang="en-AU" smtClean="0"/>
              <a:t>28/05/2012</a:t>
            </a:fld>
            <a:endParaRPr lang="en-AU"/>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AU"/>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5203171-BCFE-44C3-9C1F-E25C194990F8}" type="slidenum">
              <a:rPr lang="en-AU" smtClean="0"/>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AF83A9-1C8E-4C32-B3BC-D6CA87880729}" type="datetimeFigureOut">
              <a:rPr lang="en-AU" smtClean="0"/>
              <a:t>28/05/2012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5203171-BCFE-44C3-9C1F-E25C194990F8}"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AF83A9-1C8E-4C32-B3BC-D6CA87880729}" type="datetimeFigureOut">
              <a:rPr lang="en-AU" smtClean="0"/>
              <a:t>28/05/2012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5203171-BCFE-44C3-9C1F-E25C194990F8}"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AAF83A9-1C8E-4C32-B3BC-D6CA87880729}" type="datetimeFigureOut">
              <a:rPr lang="en-AU" smtClean="0"/>
              <a:t>28/05/2012</a:t>
            </a:fld>
            <a:endParaRPr lang="en-AU"/>
          </a:p>
        </p:txBody>
      </p:sp>
      <p:sp>
        <p:nvSpPr>
          <p:cNvPr id="9" name="Slide Number Placeholder 8"/>
          <p:cNvSpPr>
            <a:spLocks noGrp="1"/>
          </p:cNvSpPr>
          <p:nvPr>
            <p:ph type="sldNum" sz="quarter" idx="15"/>
          </p:nvPr>
        </p:nvSpPr>
        <p:spPr/>
        <p:txBody>
          <a:bodyPr rtlCol="0"/>
          <a:lstStyle/>
          <a:p>
            <a:fld id="{65203171-BCFE-44C3-9C1F-E25C194990F8}" type="slidenum">
              <a:rPr lang="en-AU" smtClean="0"/>
              <a:t>‹#›</a:t>
            </a:fld>
            <a:endParaRPr lang="en-AU"/>
          </a:p>
        </p:txBody>
      </p:sp>
      <p:sp>
        <p:nvSpPr>
          <p:cNvPr id="10" name="Footer Placeholder 9"/>
          <p:cNvSpPr>
            <a:spLocks noGrp="1"/>
          </p:cNvSpPr>
          <p:nvPr>
            <p:ph type="ftr" sz="quarter" idx="16"/>
          </p:nvPr>
        </p:nvSpPr>
        <p:spPr/>
        <p:txBody>
          <a:bodyPr rtlCol="0"/>
          <a:lstStyle/>
          <a:p>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AAF83A9-1C8E-4C32-B3BC-D6CA87880729}" type="datetimeFigureOut">
              <a:rPr lang="en-AU" smtClean="0"/>
              <a:t>28/05/2012</a:t>
            </a:fld>
            <a:endParaRPr lang="en-AU"/>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AU"/>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5203171-BCFE-44C3-9C1F-E25C194990F8}"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AAF83A9-1C8E-4C32-B3BC-D6CA87880729}" type="datetimeFigureOut">
              <a:rPr lang="en-AU" smtClean="0"/>
              <a:t>28/05/2012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5203171-BCFE-44C3-9C1F-E25C194990F8}" type="slidenum">
              <a:rPr lang="en-AU" smtClean="0"/>
              <a:t>‹#›</a:t>
            </a:fld>
            <a:endParaRPr lang="en-AU"/>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AAF83A9-1C8E-4C32-B3BC-D6CA87880729}" type="datetimeFigureOut">
              <a:rPr lang="en-AU" smtClean="0"/>
              <a:t>28/05/2012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5203171-BCFE-44C3-9C1F-E25C194990F8}" type="slidenum">
              <a:rPr lang="en-AU" smtClean="0"/>
              <a:t>‹#›</a:t>
            </a:fld>
            <a:endParaRPr lang="en-AU"/>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8AAF83A9-1C8E-4C32-B3BC-D6CA87880729}" type="datetimeFigureOut">
              <a:rPr lang="en-AU" smtClean="0"/>
              <a:t>28/05/2012</a:t>
            </a:fld>
            <a:endParaRPr lang="en-AU"/>
          </a:p>
        </p:txBody>
      </p:sp>
      <p:sp>
        <p:nvSpPr>
          <p:cNvPr id="7" name="Slide Number Placeholder 6"/>
          <p:cNvSpPr>
            <a:spLocks noGrp="1"/>
          </p:cNvSpPr>
          <p:nvPr>
            <p:ph type="sldNum" sz="quarter" idx="11"/>
          </p:nvPr>
        </p:nvSpPr>
        <p:spPr/>
        <p:txBody>
          <a:bodyPr rtlCol="0"/>
          <a:lstStyle/>
          <a:p>
            <a:fld id="{65203171-BCFE-44C3-9C1F-E25C194990F8}" type="slidenum">
              <a:rPr lang="en-AU" smtClean="0"/>
              <a:t>‹#›</a:t>
            </a:fld>
            <a:endParaRPr lang="en-AU"/>
          </a:p>
        </p:txBody>
      </p:sp>
      <p:sp>
        <p:nvSpPr>
          <p:cNvPr id="8" name="Footer Placeholder 7"/>
          <p:cNvSpPr>
            <a:spLocks noGrp="1"/>
          </p:cNvSpPr>
          <p:nvPr>
            <p:ph type="ftr" sz="quarter" idx="12"/>
          </p:nvPr>
        </p:nvSpPr>
        <p:spPr/>
        <p:txBody>
          <a:bodyPr rtlCol="0"/>
          <a:lstStyle/>
          <a:p>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AF83A9-1C8E-4C32-B3BC-D6CA87880729}" type="datetimeFigureOut">
              <a:rPr lang="en-AU" smtClean="0"/>
              <a:t>28/05/2012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5203171-BCFE-44C3-9C1F-E25C194990F8}"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8AAF83A9-1C8E-4C32-B3BC-D6CA87880729}" type="datetimeFigureOut">
              <a:rPr lang="en-AU" smtClean="0"/>
              <a:t>28/05/2012</a:t>
            </a:fld>
            <a:endParaRPr lang="en-AU"/>
          </a:p>
        </p:txBody>
      </p:sp>
      <p:sp>
        <p:nvSpPr>
          <p:cNvPr id="22" name="Slide Number Placeholder 21"/>
          <p:cNvSpPr>
            <a:spLocks noGrp="1"/>
          </p:cNvSpPr>
          <p:nvPr>
            <p:ph type="sldNum" sz="quarter" idx="15"/>
          </p:nvPr>
        </p:nvSpPr>
        <p:spPr/>
        <p:txBody>
          <a:bodyPr rtlCol="0"/>
          <a:lstStyle/>
          <a:p>
            <a:fld id="{65203171-BCFE-44C3-9C1F-E25C194990F8}" type="slidenum">
              <a:rPr lang="en-AU" smtClean="0"/>
              <a:t>‹#›</a:t>
            </a:fld>
            <a:endParaRPr lang="en-AU"/>
          </a:p>
        </p:txBody>
      </p:sp>
      <p:sp>
        <p:nvSpPr>
          <p:cNvPr id="23" name="Footer Placeholder 22"/>
          <p:cNvSpPr>
            <a:spLocks noGrp="1"/>
          </p:cNvSpPr>
          <p:nvPr>
            <p:ph type="ftr" sz="quarter" idx="16"/>
          </p:nvPr>
        </p:nvSpPr>
        <p:spPr/>
        <p:txBody>
          <a:bodyPr rtlCol="0"/>
          <a:lstStyle/>
          <a:p>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AAF83A9-1C8E-4C32-B3BC-D6CA87880729}" type="datetimeFigureOut">
              <a:rPr lang="en-AU" smtClean="0"/>
              <a:t>28/05/2012</a:t>
            </a:fld>
            <a:endParaRPr lang="en-AU"/>
          </a:p>
        </p:txBody>
      </p:sp>
      <p:sp>
        <p:nvSpPr>
          <p:cNvPr id="18" name="Slide Number Placeholder 17"/>
          <p:cNvSpPr>
            <a:spLocks noGrp="1"/>
          </p:cNvSpPr>
          <p:nvPr>
            <p:ph type="sldNum" sz="quarter" idx="11"/>
          </p:nvPr>
        </p:nvSpPr>
        <p:spPr/>
        <p:txBody>
          <a:bodyPr rtlCol="0"/>
          <a:lstStyle/>
          <a:p>
            <a:fld id="{65203171-BCFE-44C3-9C1F-E25C194990F8}" type="slidenum">
              <a:rPr lang="en-AU" smtClean="0"/>
              <a:t>‹#›</a:t>
            </a:fld>
            <a:endParaRPr lang="en-AU"/>
          </a:p>
        </p:txBody>
      </p:sp>
      <p:sp>
        <p:nvSpPr>
          <p:cNvPr id="21" name="Footer Placeholder 20"/>
          <p:cNvSpPr>
            <a:spLocks noGrp="1"/>
          </p:cNvSpPr>
          <p:nvPr>
            <p:ph type="ftr" sz="quarter" idx="12"/>
          </p:nvPr>
        </p:nvSpPr>
        <p:spPr/>
        <p:txBody>
          <a:bodyPr rtlCol="0"/>
          <a:lstStyle/>
          <a:p>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AAF83A9-1C8E-4C32-B3BC-D6CA87880729}" type="datetimeFigureOut">
              <a:rPr lang="en-AU" smtClean="0"/>
              <a:t>28/05/2012</a:t>
            </a:fld>
            <a:endParaRPr lang="en-AU"/>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AU"/>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5203171-BCFE-44C3-9C1F-E25C194990F8}"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youtube.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edn113-2012-groupproject.wikispaces.com/Veggie+Garden+Assignmen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dn113-2012-groupproject.wikispaces.com/Teachers+Outlin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edn113-2012-groupproject.wikispaces.com/Veggie+Garden+Student+Outlin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Veggie Garden Project</a:t>
            </a:r>
            <a:endParaRPr lang="en-AU" dirty="0"/>
          </a:p>
        </p:txBody>
      </p:sp>
      <p:sp>
        <p:nvSpPr>
          <p:cNvPr id="3" name="Subtitle 2"/>
          <p:cNvSpPr>
            <a:spLocks noGrp="1"/>
          </p:cNvSpPr>
          <p:nvPr>
            <p:ph type="subTitle" idx="1"/>
          </p:nvPr>
        </p:nvSpPr>
        <p:spPr/>
        <p:txBody>
          <a:bodyPr>
            <a:normAutofit/>
          </a:bodyPr>
          <a:lstStyle/>
          <a:p>
            <a:r>
              <a:rPr lang="en-AU" dirty="0" smtClean="0"/>
              <a:t>By Isabella Crane, Olivia Ipsen &amp; Ellen Granger</a:t>
            </a:r>
            <a:endParaRPr lang="en-AU" dirty="0"/>
          </a:p>
        </p:txBody>
      </p:sp>
    </p:spTree>
    <p:extLst>
      <p:ext uri="{BB962C8B-B14F-4D97-AF65-F5344CB8AC3E}">
        <p14:creationId xmlns:p14="http://schemas.microsoft.com/office/powerpoint/2010/main" val="33078159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Interactive Whiteboard Resource</a:t>
            </a:r>
            <a:endParaRPr lang="en-A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556792"/>
            <a:ext cx="7341493" cy="5169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88883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Edible School yard</a:t>
            </a:r>
            <a:endParaRPr lang="en-AU" dirty="0"/>
          </a:p>
        </p:txBody>
      </p:sp>
      <p:sp>
        <p:nvSpPr>
          <p:cNvPr id="3" name="Content Placeholder 2"/>
          <p:cNvSpPr>
            <a:spLocks noGrp="1"/>
          </p:cNvSpPr>
          <p:nvPr>
            <p:ph sz="quarter" idx="1"/>
          </p:nvPr>
        </p:nvSpPr>
        <p:spPr/>
        <p:txBody>
          <a:bodyPr>
            <a:normAutofit/>
          </a:bodyPr>
          <a:lstStyle/>
          <a:p>
            <a:r>
              <a:rPr lang="en-US" sz="1800" dirty="0"/>
              <a:t>Edible School Yard is an extremely effective and useful resource both for students and teachers. It give advice on engaging students, allows children to get information on what seeds to plant and when; plus a networking option for classes and individuals.</a:t>
            </a:r>
            <a:br>
              <a:rPr lang="en-US" sz="1800" dirty="0"/>
            </a:br>
            <a:endParaRPr lang="en-AU" sz="1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2780928"/>
            <a:ext cx="5518800" cy="3704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41794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YouTube</a:t>
            </a:r>
            <a:endParaRPr lang="en-AU" dirty="0"/>
          </a:p>
        </p:txBody>
      </p:sp>
      <p:sp>
        <p:nvSpPr>
          <p:cNvPr id="3" name="Content Placeholder 2"/>
          <p:cNvSpPr>
            <a:spLocks noGrp="1"/>
          </p:cNvSpPr>
          <p:nvPr>
            <p:ph sz="quarter" idx="1"/>
          </p:nvPr>
        </p:nvSpPr>
        <p:spPr/>
        <p:txBody>
          <a:bodyPr/>
          <a:lstStyle/>
          <a:p>
            <a:r>
              <a:rPr lang="en-AU" dirty="0" smtClean="0">
                <a:hlinkClick r:id="rId2"/>
              </a:rPr>
              <a:t>www.youtube.com</a:t>
            </a:r>
            <a:endParaRPr lang="en-AU" dirty="0" smtClean="0"/>
          </a:p>
          <a:p>
            <a:r>
              <a:rPr lang="en-US" dirty="0" smtClean="0"/>
              <a:t>This YouTube </a:t>
            </a:r>
            <a:r>
              <a:rPr lang="en-US" dirty="0"/>
              <a:t>video entitled "How to Grow a Vegetable Garden" is a step by step tutorial on how to build, position and line your garden bed as well as how to sow the seeds, whether to use seedlings vs. seeds and where to plant the plants in the garden patch. It is age appropriate as well as informative!</a:t>
            </a:r>
            <a:endParaRPr lang="en-AU" dirty="0"/>
          </a:p>
        </p:txBody>
      </p:sp>
    </p:spTree>
    <p:extLst>
      <p:ext uri="{BB962C8B-B14F-4D97-AF65-F5344CB8AC3E}">
        <p14:creationId xmlns:p14="http://schemas.microsoft.com/office/powerpoint/2010/main" val="24844599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Worksheets</a:t>
            </a:r>
            <a:endParaRPr lang="en-A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5078" y="1399064"/>
            <a:ext cx="5886450" cy="527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32251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Social Networking Sites</a:t>
            </a:r>
            <a:endParaRPr lang="en-AU" dirty="0"/>
          </a:p>
        </p:txBody>
      </p:sp>
      <p:sp>
        <p:nvSpPr>
          <p:cNvPr id="3" name="Content Placeholder 2"/>
          <p:cNvSpPr>
            <a:spLocks noGrp="1"/>
          </p:cNvSpPr>
          <p:nvPr>
            <p:ph sz="quarter" idx="1"/>
          </p:nvPr>
        </p:nvSpPr>
        <p:spPr/>
        <p:txBody>
          <a:bodyPr/>
          <a:lstStyle/>
          <a:p>
            <a:r>
              <a:rPr lang="en-US" dirty="0"/>
              <a:t>Social Networking sites are useful for student learning as they allow for a group collaboration of researched information plus a discussion area for questions and sharing of ideas and information</a:t>
            </a:r>
            <a:r>
              <a:rPr lang="en-US" dirty="0" smtClean="0"/>
              <a:t>.</a:t>
            </a:r>
          </a:p>
          <a:p>
            <a:r>
              <a:rPr lang="en-US" dirty="0" smtClean="0"/>
              <a:t>Social networking sites such as Facebook is a great form of communication especially for group work as it allows the whole group to have a conversation and input on their assignment</a:t>
            </a:r>
          </a:p>
          <a:p>
            <a:endParaRPr lang="en-AU" dirty="0"/>
          </a:p>
        </p:txBody>
      </p:sp>
      <p:pic>
        <p:nvPicPr>
          <p:cNvPr id="5122" name="Picture 2" descr="http://skgtechnologies.com/wp-content/uploads/2011/10/social-medi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4935" y="4797152"/>
            <a:ext cx="2452688" cy="18240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47105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Thankyou !</a:t>
            </a:r>
            <a:endParaRPr lang="en-AU" dirty="0"/>
          </a:p>
        </p:txBody>
      </p:sp>
      <p:sp>
        <p:nvSpPr>
          <p:cNvPr id="3" name="Content Placeholder 2"/>
          <p:cNvSpPr>
            <a:spLocks noGrp="1"/>
          </p:cNvSpPr>
          <p:nvPr>
            <p:ph sz="quarter" idx="1"/>
          </p:nvPr>
        </p:nvSpPr>
        <p:spPr/>
        <p:txBody>
          <a:bodyPr/>
          <a:lstStyle/>
          <a:p>
            <a:r>
              <a:rPr lang="en-AU" dirty="0" smtClean="0"/>
              <a:t>If you would like to view our wiki space to gain more information about our task the link is provided below. </a:t>
            </a:r>
          </a:p>
          <a:p>
            <a:r>
              <a:rPr lang="en-AU" dirty="0">
                <a:hlinkClick r:id="rId2"/>
              </a:rPr>
              <a:t>http://</a:t>
            </a:r>
            <a:r>
              <a:rPr lang="en-AU" dirty="0" smtClean="0">
                <a:hlinkClick r:id="rId2"/>
              </a:rPr>
              <a:t>edn113-2012-groupproject.wikispaces.com/Veggie+Garden+Assignment</a:t>
            </a:r>
            <a:endParaRPr lang="en-AU" dirty="0" smtClean="0"/>
          </a:p>
          <a:p>
            <a:endParaRPr lang="en-AU" dirty="0"/>
          </a:p>
        </p:txBody>
      </p:sp>
    </p:spTree>
    <p:extLst>
      <p:ext uri="{BB962C8B-B14F-4D97-AF65-F5344CB8AC3E}">
        <p14:creationId xmlns:p14="http://schemas.microsoft.com/office/powerpoint/2010/main" val="423278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Introduction</a:t>
            </a:r>
            <a:endParaRPr lang="en-AU" dirty="0"/>
          </a:p>
        </p:txBody>
      </p:sp>
      <p:sp>
        <p:nvSpPr>
          <p:cNvPr id="3" name="Content Placeholder 2"/>
          <p:cNvSpPr>
            <a:spLocks noGrp="1"/>
          </p:cNvSpPr>
          <p:nvPr>
            <p:ph sz="quarter" idx="1"/>
          </p:nvPr>
        </p:nvSpPr>
        <p:spPr/>
        <p:txBody>
          <a:bodyPr>
            <a:normAutofit lnSpcReduction="10000"/>
          </a:bodyPr>
          <a:lstStyle/>
          <a:p>
            <a:r>
              <a:rPr lang="en-AU" b="1" i="1" dirty="0" smtClean="0"/>
              <a:t>Group Members:  </a:t>
            </a:r>
            <a:r>
              <a:rPr lang="en-AU" dirty="0" smtClean="0"/>
              <a:t>Isabella Crane, Olivia Ipsen and Ellen Granger</a:t>
            </a:r>
          </a:p>
          <a:p>
            <a:r>
              <a:rPr lang="en-AU" b="1" i="1" dirty="0" smtClean="0"/>
              <a:t>Educational Topic: </a:t>
            </a:r>
            <a:r>
              <a:rPr lang="en-AU" dirty="0" smtClean="0"/>
              <a:t>Science</a:t>
            </a:r>
          </a:p>
          <a:p>
            <a:r>
              <a:rPr lang="en-AU" b="1" i="1" dirty="0" smtClean="0"/>
              <a:t>Year Level: </a:t>
            </a:r>
            <a:r>
              <a:rPr lang="en-AU" dirty="0" smtClean="0"/>
              <a:t>Grade 7</a:t>
            </a:r>
          </a:p>
          <a:p>
            <a:r>
              <a:rPr lang="en-AU" b="1" i="1" dirty="0" smtClean="0"/>
              <a:t>Aim of task: </a:t>
            </a:r>
            <a:r>
              <a:rPr lang="en-US" dirty="0"/>
              <a:t>The objective of this task is for the students to become more aware and have a better understanding of the healthy food groups and what a healthy diet should consist of. The students will also learn about the process of gardening and the steps involved. </a:t>
            </a:r>
            <a:r>
              <a:rPr lang="en-US" dirty="0" smtClean="0"/>
              <a:t>This authentic learning task will benefit the students in the future as it is essential to be aware of what a healthy diet consists of. </a:t>
            </a:r>
            <a:endParaRPr lang="en-AU" dirty="0"/>
          </a:p>
        </p:txBody>
      </p:sp>
    </p:spTree>
    <p:extLst>
      <p:ext uri="{BB962C8B-B14F-4D97-AF65-F5344CB8AC3E}">
        <p14:creationId xmlns:p14="http://schemas.microsoft.com/office/powerpoint/2010/main" val="37208530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Teachers Outline: Olivia</a:t>
            </a:r>
            <a:endParaRPr lang="en-AU" dirty="0"/>
          </a:p>
        </p:txBody>
      </p:sp>
      <p:sp>
        <p:nvSpPr>
          <p:cNvPr id="3" name="Content Placeholder 2"/>
          <p:cNvSpPr>
            <a:spLocks noGrp="1"/>
          </p:cNvSpPr>
          <p:nvPr>
            <p:ph sz="quarter" idx="1"/>
          </p:nvPr>
        </p:nvSpPr>
        <p:spPr/>
        <p:txBody>
          <a:bodyPr>
            <a:normAutofit/>
          </a:bodyPr>
          <a:lstStyle/>
          <a:p>
            <a:r>
              <a:rPr lang="en-US" dirty="0"/>
              <a:t>I have made a total of seven lessons that the children will complete in order to gain </a:t>
            </a:r>
            <a:r>
              <a:rPr lang="en-US" dirty="0" smtClean="0"/>
              <a:t>information </a:t>
            </a:r>
            <a:r>
              <a:rPr lang="en-US" dirty="0"/>
              <a:t>on authentic learning.</a:t>
            </a:r>
          </a:p>
          <a:p>
            <a:r>
              <a:rPr lang="en-US" dirty="0" smtClean="0"/>
              <a:t> </a:t>
            </a:r>
            <a:r>
              <a:rPr lang="en-US" dirty="0"/>
              <a:t>As mentioned before the task is simply growing a veggie patch and taking digital photos off the veggie's </a:t>
            </a:r>
            <a:r>
              <a:rPr lang="en-US" dirty="0" smtClean="0"/>
              <a:t>progress, </a:t>
            </a:r>
            <a:r>
              <a:rPr lang="en-US" dirty="0"/>
              <a:t>then uploading these digital photos to a blog website, </a:t>
            </a:r>
            <a:r>
              <a:rPr lang="en-US" dirty="0" smtClean="0"/>
              <a:t>called </a:t>
            </a:r>
            <a:r>
              <a:rPr lang="en-US" dirty="0" err="1" smtClean="0"/>
              <a:t>Yola</a:t>
            </a:r>
            <a:r>
              <a:rPr lang="en-US" dirty="0" smtClean="0"/>
              <a:t>, </a:t>
            </a:r>
            <a:r>
              <a:rPr lang="en-US" dirty="0"/>
              <a:t>the children must also add written information. </a:t>
            </a:r>
          </a:p>
          <a:p>
            <a:r>
              <a:rPr lang="en-US" dirty="0" smtClean="0"/>
              <a:t> </a:t>
            </a:r>
            <a:r>
              <a:rPr lang="en-US" dirty="0"/>
              <a:t>Each lesson the children are to follow through with the tasks I have given.</a:t>
            </a:r>
          </a:p>
          <a:p>
            <a:endParaRPr lang="en-AU" dirty="0"/>
          </a:p>
        </p:txBody>
      </p:sp>
    </p:spTree>
    <p:extLst>
      <p:ext uri="{BB962C8B-B14F-4D97-AF65-F5344CB8AC3E}">
        <p14:creationId xmlns:p14="http://schemas.microsoft.com/office/powerpoint/2010/main" val="22338557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Teachers Outline: Olivia</a:t>
            </a:r>
            <a:endParaRPr lang="en-AU" dirty="0"/>
          </a:p>
        </p:txBody>
      </p:sp>
      <p:sp>
        <p:nvSpPr>
          <p:cNvPr id="3" name="Content Placeholder 2"/>
          <p:cNvSpPr>
            <a:spLocks noGrp="1"/>
          </p:cNvSpPr>
          <p:nvPr>
            <p:ph sz="quarter" idx="1"/>
          </p:nvPr>
        </p:nvSpPr>
        <p:spPr/>
        <p:txBody>
          <a:bodyPr>
            <a:normAutofit lnSpcReduction="10000"/>
          </a:bodyPr>
          <a:lstStyle/>
          <a:p>
            <a:r>
              <a:rPr lang="en-US" dirty="0"/>
              <a:t>The tasks include something new every week, for example different worksheets or games, but as appose to this the children are to every week take photos to keep on adding to their blog site about their veggie garden.</a:t>
            </a:r>
          </a:p>
          <a:p>
            <a:r>
              <a:rPr lang="en-US" dirty="0" smtClean="0"/>
              <a:t>At </a:t>
            </a:r>
            <a:r>
              <a:rPr lang="en-US" dirty="0"/>
              <a:t>the end of seven weeks the children will be able to show all their work to their parents plus their blog site which will be completed will a digital timeline of the growing veggie.</a:t>
            </a:r>
          </a:p>
          <a:p>
            <a:r>
              <a:rPr lang="en-AU" dirty="0" smtClean="0"/>
              <a:t>Link to teachers outline page: </a:t>
            </a:r>
          </a:p>
          <a:p>
            <a:r>
              <a:rPr lang="en-AU" b="1" dirty="0">
                <a:hlinkClick r:id="rId2"/>
              </a:rPr>
              <a:t>http://</a:t>
            </a:r>
            <a:r>
              <a:rPr lang="en-AU" b="1" dirty="0" smtClean="0">
                <a:hlinkClick r:id="rId2"/>
              </a:rPr>
              <a:t>edn113-2012-groupproject.wikispaces.com/Teachers+Outline</a:t>
            </a:r>
            <a:endParaRPr lang="en-AU" b="1" dirty="0" smtClean="0"/>
          </a:p>
          <a:p>
            <a:endParaRPr lang="en-AU" dirty="0"/>
          </a:p>
        </p:txBody>
      </p:sp>
    </p:spTree>
    <p:extLst>
      <p:ext uri="{BB962C8B-B14F-4D97-AF65-F5344CB8AC3E}">
        <p14:creationId xmlns:p14="http://schemas.microsoft.com/office/powerpoint/2010/main" val="11949632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Student </a:t>
            </a:r>
            <a:r>
              <a:rPr lang="en-AU" dirty="0" smtClean="0"/>
              <a:t>Outline : Isabella</a:t>
            </a:r>
            <a:endParaRPr lang="en-AU" dirty="0"/>
          </a:p>
        </p:txBody>
      </p:sp>
      <p:sp>
        <p:nvSpPr>
          <p:cNvPr id="3" name="Content Placeholder 2"/>
          <p:cNvSpPr>
            <a:spLocks noGrp="1"/>
          </p:cNvSpPr>
          <p:nvPr>
            <p:ph sz="quarter" idx="1"/>
          </p:nvPr>
        </p:nvSpPr>
        <p:spPr/>
        <p:txBody>
          <a:bodyPr/>
          <a:lstStyle/>
          <a:p>
            <a:r>
              <a:rPr lang="en-AU" dirty="0" smtClean="0"/>
              <a:t>On the wiki space, the purpose of the student outline page is to inform the students of the task that they will be presented with and asked to complete </a:t>
            </a:r>
          </a:p>
          <a:p>
            <a:r>
              <a:rPr lang="en-AU" dirty="0" smtClean="0"/>
              <a:t>The students will complete the task over a duration of 8 weeks.</a:t>
            </a:r>
          </a:p>
          <a:p>
            <a:r>
              <a:rPr lang="en-AU" dirty="0" smtClean="0"/>
              <a:t>On the student outline page there has been a lesson plan set out for each week entailing what will be required of the students during the lesson and the requirements they will need to meet to complete the task. </a:t>
            </a:r>
            <a:endParaRPr lang="en-AU" dirty="0"/>
          </a:p>
        </p:txBody>
      </p:sp>
    </p:spTree>
    <p:extLst>
      <p:ext uri="{BB962C8B-B14F-4D97-AF65-F5344CB8AC3E}">
        <p14:creationId xmlns:p14="http://schemas.microsoft.com/office/powerpoint/2010/main" val="3059860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Student </a:t>
            </a:r>
            <a:r>
              <a:rPr lang="en-AU" dirty="0" smtClean="0"/>
              <a:t>Outline: Isabella</a:t>
            </a:r>
            <a:endParaRPr lang="en-AU" dirty="0"/>
          </a:p>
        </p:txBody>
      </p:sp>
      <p:sp>
        <p:nvSpPr>
          <p:cNvPr id="3" name="Content Placeholder 2"/>
          <p:cNvSpPr>
            <a:spLocks noGrp="1"/>
          </p:cNvSpPr>
          <p:nvPr>
            <p:ph sz="quarter" idx="1"/>
          </p:nvPr>
        </p:nvSpPr>
        <p:spPr/>
        <p:txBody>
          <a:bodyPr/>
          <a:lstStyle/>
          <a:p>
            <a:r>
              <a:rPr lang="en-AU" dirty="0" smtClean="0"/>
              <a:t>The students have been provided with different forms of resources which will help them throughout the 8 weeks in completing the task</a:t>
            </a:r>
          </a:p>
          <a:p>
            <a:r>
              <a:rPr lang="en-AU" dirty="0" smtClean="0"/>
              <a:t>The resources are provided by the teacher, therefore the student simply has to follow the instructions on how to use the resource and will blog about there findings. </a:t>
            </a:r>
          </a:p>
          <a:p>
            <a:r>
              <a:rPr lang="en-AU" dirty="0" smtClean="0"/>
              <a:t>Link to student outline:</a:t>
            </a:r>
          </a:p>
          <a:p>
            <a:r>
              <a:rPr lang="en-AU" dirty="0">
                <a:hlinkClick r:id="rId2"/>
              </a:rPr>
              <a:t>http://edn113-2012-groupproject.wikispaces.com/Veggie+Garden+Student+Outline</a:t>
            </a:r>
            <a:r>
              <a:rPr lang="en-AU" dirty="0"/>
              <a:t/>
            </a:r>
            <a:br>
              <a:rPr lang="en-AU" dirty="0"/>
            </a:br>
            <a:endParaRPr lang="en-AU" dirty="0" smtClean="0"/>
          </a:p>
          <a:p>
            <a:endParaRPr lang="en-AU" dirty="0"/>
          </a:p>
        </p:txBody>
      </p:sp>
    </p:spTree>
    <p:extLst>
      <p:ext uri="{BB962C8B-B14F-4D97-AF65-F5344CB8AC3E}">
        <p14:creationId xmlns:p14="http://schemas.microsoft.com/office/powerpoint/2010/main" val="3073338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Brief Overview of the task </a:t>
            </a:r>
            <a:endParaRPr lang="en-AU" dirty="0"/>
          </a:p>
        </p:txBody>
      </p:sp>
      <p:sp>
        <p:nvSpPr>
          <p:cNvPr id="3" name="Content Placeholder 2"/>
          <p:cNvSpPr>
            <a:spLocks noGrp="1"/>
          </p:cNvSpPr>
          <p:nvPr>
            <p:ph sz="quarter" idx="1"/>
          </p:nvPr>
        </p:nvSpPr>
        <p:spPr/>
        <p:txBody>
          <a:bodyPr/>
          <a:lstStyle/>
          <a:p>
            <a:r>
              <a:rPr lang="en-US" dirty="0"/>
              <a:t>Our educational topic is science. Within this topic we have created a task for year 7 students to complete. The task is called Veggie Garden Project, this project will consist of the students picking a </a:t>
            </a:r>
            <a:r>
              <a:rPr lang="en-US" dirty="0" smtClean="0"/>
              <a:t>vegetable </a:t>
            </a:r>
            <a:r>
              <a:rPr lang="en-US" dirty="0"/>
              <a:t>to plant each within a group. This will slowly form a veggie patch, the students each need to monitor the process of there veggie gardens via a blog and research about healthy fruit and veggies</a:t>
            </a:r>
            <a:r>
              <a:rPr lang="en-US" dirty="0" smtClean="0"/>
              <a:t>. As well as reporting on their findings the students will be asked to use different resources to help them with their learning about healthy eating and their particular vegetable they are growing. </a:t>
            </a:r>
            <a:endParaRPr lang="en-AU" dirty="0"/>
          </a:p>
        </p:txBody>
      </p:sp>
    </p:spTree>
    <p:extLst>
      <p:ext uri="{BB962C8B-B14F-4D97-AF65-F5344CB8AC3E}">
        <p14:creationId xmlns:p14="http://schemas.microsoft.com/office/powerpoint/2010/main" val="8591082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Authentic Learning</a:t>
            </a:r>
            <a:endParaRPr lang="en-AU" dirty="0"/>
          </a:p>
        </p:txBody>
      </p:sp>
      <p:sp>
        <p:nvSpPr>
          <p:cNvPr id="3" name="Content Placeholder 2"/>
          <p:cNvSpPr>
            <a:spLocks noGrp="1"/>
          </p:cNvSpPr>
          <p:nvPr>
            <p:ph sz="quarter" idx="1"/>
          </p:nvPr>
        </p:nvSpPr>
        <p:spPr/>
        <p:txBody>
          <a:bodyPr/>
          <a:lstStyle/>
          <a:p>
            <a:r>
              <a:rPr lang="en-AU" dirty="0" smtClean="0"/>
              <a:t>Growing a vegetable garden and researching about healthy foods and diets link to the real world, as it shows children what is and is not healthy, therefore they will be able to apply this important knowledge in the future.</a:t>
            </a:r>
            <a:endParaRPr lang="en-AU" dirty="0"/>
          </a:p>
        </p:txBody>
      </p:sp>
    </p:spTree>
    <p:extLst>
      <p:ext uri="{BB962C8B-B14F-4D97-AF65-F5344CB8AC3E}">
        <p14:creationId xmlns:p14="http://schemas.microsoft.com/office/powerpoint/2010/main" val="2383626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Resources: </a:t>
            </a:r>
            <a:r>
              <a:rPr lang="en-AU" dirty="0" err="1" smtClean="0"/>
              <a:t>ellen</a:t>
            </a:r>
            <a:endParaRPr lang="en-AU" dirty="0"/>
          </a:p>
        </p:txBody>
      </p:sp>
      <p:sp>
        <p:nvSpPr>
          <p:cNvPr id="3" name="Content Placeholder 2"/>
          <p:cNvSpPr>
            <a:spLocks noGrp="1"/>
          </p:cNvSpPr>
          <p:nvPr>
            <p:ph sz="quarter" idx="1"/>
          </p:nvPr>
        </p:nvSpPr>
        <p:spPr/>
        <p:txBody>
          <a:bodyPr/>
          <a:lstStyle/>
          <a:p>
            <a:r>
              <a:rPr lang="en-US" dirty="0"/>
              <a:t>When teaching children in school, it is often the case that the wider range of learning activities - the better! All children learn in different ways so by using many different resources, you (as the teacher) can convey the message to a larger group students</a:t>
            </a:r>
            <a:r>
              <a:rPr lang="en-US" dirty="0" smtClean="0"/>
              <a:t>.</a:t>
            </a:r>
          </a:p>
          <a:p>
            <a:r>
              <a:rPr lang="en-US" dirty="0" smtClean="0"/>
              <a:t>The next few slides will contain examples and screen shots of the different resources we chose to use for this task. </a:t>
            </a:r>
            <a:r>
              <a:rPr lang="en-US" dirty="0"/>
              <a:t/>
            </a:r>
            <a:br>
              <a:rPr lang="en-US" dirty="0"/>
            </a:br>
            <a:endParaRPr lang="en-AU" dirty="0"/>
          </a:p>
        </p:txBody>
      </p:sp>
    </p:spTree>
    <p:extLst>
      <p:ext uri="{BB962C8B-B14F-4D97-AF65-F5344CB8AC3E}">
        <p14:creationId xmlns:p14="http://schemas.microsoft.com/office/powerpoint/2010/main" val="10203323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43</TotalTime>
  <Words>865</Words>
  <Application>Microsoft Office PowerPoint</Application>
  <PresentationFormat>On-screen Show (4:3)</PresentationFormat>
  <Paragraphs>45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Oriel</vt:lpstr>
      <vt:lpstr>Veggie Garden Project</vt:lpstr>
      <vt:lpstr>Introduction</vt:lpstr>
      <vt:lpstr>Teachers Outline: Olivia</vt:lpstr>
      <vt:lpstr>Teachers Outline: Olivia</vt:lpstr>
      <vt:lpstr>Student Outline : Isabella</vt:lpstr>
      <vt:lpstr>Student Outline: Isabella</vt:lpstr>
      <vt:lpstr>Brief Overview of the task </vt:lpstr>
      <vt:lpstr>Authentic Learning</vt:lpstr>
      <vt:lpstr>Resources: ellen</vt:lpstr>
      <vt:lpstr>Interactive Whiteboard Resource</vt:lpstr>
      <vt:lpstr>Edible School yard</vt:lpstr>
      <vt:lpstr>YouTube</vt:lpstr>
      <vt:lpstr>Worksheets</vt:lpstr>
      <vt:lpstr>Social Networking Sites</vt:lpstr>
      <vt:lpstr>Thankyou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Veggie Garden Project</dc:title>
  <dc:creator>~~MuM &amp; LoZ~~</dc:creator>
  <cp:lastModifiedBy>~~MuM &amp; LoZ~~</cp:lastModifiedBy>
  <cp:revision>5</cp:revision>
  <dcterms:created xsi:type="dcterms:W3CDTF">2012-05-24T01:23:41Z</dcterms:created>
  <dcterms:modified xsi:type="dcterms:W3CDTF">2012-05-28T18:17:43Z</dcterms:modified>
</cp:coreProperties>
</file>